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4"/>
  </p:notesMasterIdLst>
  <p:sldIdLst>
    <p:sldId id="325" r:id="rId2"/>
    <p:sldId id="324" r:id="rId3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44"/>
    <a:srgbClr val="F2F2F2"/>
    <a:srgbClr val="DFE7F3"/>
    <a:srgbClr val="F2F2F1"/>
    <a:srgbClr val="FDF8FD"/>
    <a:srgbClr val="F7F7F7"/>
    <a:srgbClr val="CEF3F9"/>
    <a:srgbClr val="60BFB6"/>
    <a:srgbClr val="A370A2"/>
    <a:srgbClr val="FFF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/>
    <p:restoredTop sz="94069"/>
  </p:normalViewPr>
  <p:slideViewPr>
    <p:cSldViewPr snapToGrid="0" snapToObjects="1">
      <p:cViewPr>
        <p:scale>
          <a:sx n="100" d="100"/>
          <a:sy n="100" d="100"/>
        </p:scale>
        <p:origin x="144" y="152"/>
      </p:cViewPr>
      <p:guideLst/>
    </p:cSldViewPr>
  </p:slideViewPr>
  <p:outlineViewPr>
    <p:cViewPr>
      <p:scale>
        <a:sx n="33" d="100"/>
        <a:sy n="33" d="100"/>
      </p:scale>
      <p:origin x="0" y="-49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D09B3-FC69-C44F-93DA-E499B91F282D}" type="datetimeFigureOut">
              <a:rPr kumimoji="1" lang="ja-JP" altLang="en-US" smtClean="0"/>
              <a:t>2017/6/5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18116-86BA-754E-BC03-25627FF935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962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738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グリッド4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正方形/長方形 37"/>
          <p:cNvSpPr/>
          <p:nvPr userDrawn="1"/>
        </p:nvSpPr>
        <p:spPr>
          <a:xfrm>
            <a:off x="4700540" y="0"/>
            <a:ext cx="503999" cy="68548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866890" y="-1214"/>
            <a:ext cx="846370" cy="245801"/>
          </a:xfrm>
        </p:spPr>
        <p:txBody>
          <a:bodyPr/>
          <a:lstStyle/>
          <a:p>
            <a:fld id="{AD7EE29E-16F4-7E4B-99BD-7419FB3DA718}" type="datetime1">
              <a:rPr lang="ja-JP" altLang="en-US" smtClean="0"/>
              <a:t>2017/6/5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554434" y="-6207"/>
            <a:ext cx="2798437" cy="255693"/>
          </a:xfrm>
          <a:prstGeom prst="rect">
            <a:avLst/>
          </a:prstGeom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9232571" y="-21685"/>
            <a:ext cx="419593" cy="273685"/>
          </a:xfrm>
        </p:spPr>
        <p:txBody>
          <a:bodyPr/>
          <a:lstStyle/>
          <a:p>
            <a:fld id="{49D17EF3-8E11-3C4C-B8A3-789912FD00C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2221230" y="508329"/>
            <a:ext cx="503999" cy="610146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1" name="正方形/長方形 60"/>
          <p:cNvSpPr/>
          <p:nvPr userDrawn="1"/>
        </p:nvSpPr>
        <p:spPr>
          <a:xfrm>
            <a:off x="-1521" y="256328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5" name="正方形/長方形 64"/>
          <p:cNvSpPr/>
          <p:nvPr userDrawn="1"/>
        </p:nvSpPr>
        <p:spPr>
          <a:xfrm>
            <a:off x="-1521" y="1844355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4" name="正方形/長方形 63"/>
          <p:cNvSpPr/>
          <p:nvPr userDrawn="1"/>
        </p:nvSpPr>
        <p:spPr>
          <a:xfrm>
            <a:off x="-1521" y="3432382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>
            <a:off x="-1521" y="5020409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17" name="正方形/長方形 16"/>
          <p:cNvSpPr/>
          <p:nvPr userDrawn="1"/>
        </p:nvSpPr>
        <p:spPr>
          <a:xfrm>
            <a:off x="-2" y="0"/>
            <a:ext cx="252000" cy="68621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18" name="正方形/長方形 17"/>
          <p:cNvSpPr/>
          <p:nvPr userDrawn="1"/>
        </p:nvSpPr>
        <p:spPr>
          <a:xfrm>
            <a:off x="9653082" y="0"/>
            <a:ext cx="252000" cy="6857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22" name="正方形/長方形 21"/>
          <p:cNvSpPr/>
          <p:nvPr userDrawn="1"/>
        </p:nvSpPr>
        <p:spPr>
          <a:xfrm>
            <a:off x="-2" y="6609981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>
            <a:off x="252961" y="7040773"/>
            <a:ext cx="2798972" cy="13279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7173772" y="508329"/>
            <a:ext cx="503999" cy="610146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グリッド3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正方形/長方形 38"/>
          <p:cNvSpPr/>
          <p:nvPr userDrawn="1"/>
        </p:nvSpPr>
        <p:spPr>
          <a:xfrm>
            <a:off x="3050435" y="0"/>
            <a:ext cx="503999" cy="68548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866890" y="-1214"/>
            <a:ext cx="846370" cy="245801"/>
          </a:xfrm>
        </p:spPr>
        <p:txBody>
          <a:bodyPr/>
          <a:lstStyle/>
          <a:p>
            <a:fld id="{AD7EE29E-16F4-7E4B-99BD-7419FB3DA718}" type="datetime1">
              <a:rPr lang="ja-JP" altLang="en-US" smtClean="0"/>
              <a:t>2017/6/5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554434" y="-6207"/>
            <a:ext cx="2798437" cy="255693"/>
          </a:xfrm>
          <a:prstGeom prst="rect">
            <a:avLst/>
          </a:prstGeom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9232571" y="-21685"/>
            <a:ext cx="419593" cy="273685"/>
          </a:xfrm>
        </p:spPr>
        <p:txBody>
          <a:bodyPr/>
          <a:lstStyle/>
          <a:p>
            <a:fld id="{49D17EF3-8E11-3C4C-B8A3-789912FD00C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-1521" y="256328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5" name="正方形/長方形 64"/>
          <p:cNvSpPr/>
          <p:nvPr userDrawn="1"/>
        </p:nvSpPr>
        <p:spPr>
          <a:xfrm>
            <a:off x="-1521" y="1844355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4" name="正方形/長方形 63"/>
          <p:cNvSpPr/>
          <p:nvPr userDrawn="1"/>
        </p:nvSpPr>
        <p:spPr>
          <a:xfrm>
            <a:off x="-1521" y="3432382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>
            <a:off x="-1521" y="5020409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17" name="正方形/長方形 16"/>
          <p:cNvSpPr/>
          <p:nvPr userDrawn="1"/>
        </p:nvSpPr>
        <p:spPr>
          <a:xfrm>
            <a:off x="-2" y="0"/>
            <a:ext cx="252000" cy="68621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18" name="正方形/長方形 17"/>
          <p:cNvSpPr/>
          <p:nvPr userDrawn="1"/>
        </p:nvSpPr>
        <p:spPr>
          <a:xfrm>
            <a:off x="9653082" y="0"/>
            <a:ext cx="252000" cy="6857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22" name="正方形/長方形 21"/>
          <p:cNvSpPr/>
          <p:nvPr userDrawn="1"/>
        </p:nvSpPr>
        <p:spPr>
          <a:xfrm>
            <a:off x="-2" y="6609981"/>
            <a:ext cx="9906002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40" name="正方形/長方形 39"/>
          <p:cNvSpPr/>
          <p:nvPr userDrawn="1"/>
        </p:nvSpPr>
        <p:spPr>
          <a:xfrm>
            <a:off x="6357964" y="0"/>
            <a:ext cx="503999" cy="68548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 b="1" spc="300" dirty="0">
              <a:solidFill>
                <a:schemeClr val="bg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>
            <a:off x="252961" y="7040773"/>
            <a:ext cx="2798972" cy="13279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コネクタ 18"/>
          <p:cNvCxnSpPr/>
          <p:nvPr userDrawn="1"/>
        </p:nvCxnSpPr>
        <p:spPr>
          <a:xfrm flipH="1">
            <a:off x="3403600" y="0"/>
            <a:ext cx="53" cy="25200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 userDrawn="1"/>
        </p:nvCxnSpPr>
        <p:spPr>
          <a:xfrm>
            <a:off x="6718353" y="0"/>
            <a:ext cx="0" cy="25200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38894" y="2099119"/>
            <a:ext cx="9449586" cy="4506209"/>
          </a:xfrm>
          <a:prstGeom prst="rect">
            <a:avLst/>
          </a:prstGeom>
        </p:spPr>
        <p:txBody>
          <a:bodyPr vert="horz" lIns="0" tIns="0" rIns="0" bIns="0" numCol="1" spcCol="18000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875912" y="6199"/>
            <a:ext cx="846370" cy="2458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ea"/>
                <a:ea typeface="+mn-ea"/>
                <a:cs typeface="Noto Sans CJK JP Light" charset="-128"/>
              </a:defRPr>
            </a:lvl1pPr>
          </a:lstStyle>
          <a:p>
            <a:fld id="{734D8E5E-186E-0342-90D0-87B14C1EE0A6}" type="datetime1">
              <a:rPr lang="ja-JP" altLang="en-US" smtClean="0"/>
              <a:t>2017/6/5</a:t>
            </a:fld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232571" y="-21685"/>
            <a:ext cx="448953" cy="27368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="1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9D17EF3-8E11-3C4C-B8A3-789912FD00C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cxnSp>
        <p:nvCxnSpPr>
          <p:cNvPr id="59" name="直線コネクタ 58"/>
          <p:cNvCxnSpPr/>
          <p:nvPr userDrawn="1"/>
        </p:nvCxnSpPr>
        <p:spPr>
          <a:xfrm>
            <a:off x="9189444" y="0"/>
            <a:ext cx="0" cy="25200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6718353" y="0"/>
            <a:ext cx="0" cy="25200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 userDrawn="1"/>
        </p:nvCxnSpPr>
        <p:spPr>
          <a:xfrm flipH="1">
            <a:off x="3403600" y="0"/>
            <a:ext cx="53" cy="25200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3586150" y="0"/>
            <a:ext cx="3089077" cy="252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>
              <a:defRPr lang="ja-JP" altLang="en-US" sz="800" b="0" i="0">
                <a:latin typeface="+mn-ea"/>
                <a:cs typeface="Noto Sans CJK JP Light" charset="-128"/>
              </a:defRPr>
            </a:lvl1pPr>
          </a:lstStyle>
          <a:p>
            <a:endParaRPr lang="ja-JP" altLang="en-US"/>
          </a:p>
        </p:txBody>
      </p:sp>
      <p:sp>
        <p:nvSpPr>
          <p:cNvPr id="8" name="タイトル プレースホルダー 7"/>
          <p:cNvSpPr>
            <a:spLocks noGrp="1"/>
          </p:cNvSpPr>
          <p:nvPr>
            <p:ph type="title"/>
          </p:nvPr>
        </p:nvSpPr>
        <p:spPr>
          <a:xfrm>
            <a:off x="238894" y="521556"/>
            <a:ext cx="9442630" cy="1325563"/>
          </a:xfrm>
          <a:prstGeom prst="rect">
            <a:avLst/>
          </a:prstGeom>
        </p:spPr>
        <p:txBody>
          <a:bodyPr vert="horz" lIns="72000" tIns="72000" rIns="72000" bIns="0" rtlCol="0" anchor="b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015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kumimoji="1" sz="2200" b="0" i="0" kern="1200" spc="300">
          <a:solidFill>
            <a:schemeClr val="tx1"/>
          </a:solidFill>
          <a:latin typeface="+mn-ea"/>
          <a:ea typeface="+mn-ea"/>
          <a:cs typeface="Noto Sans CJK JP Light" charset="-128"/>
        </a:defRPr>
      </a:lvl1pPr>
    </p:titleStyle>
    <p:bodyStyle>
      <a:lvl1pPr marL="0" indent="0" algn="just" defTabSz="742950" rtl="0" eaLnBrk="1" latinLnBrk="0" hangingPunct="1">
        <a:lnSpc>
          <a:spcPct val="150000"/>
        </a:lnSpc>
        <a:spcBef>
          <a:spcPts val="0"/>
        </a:spcBef>
        <a:spcAft>
          <a:spcPts val="1200"/>
        </a:spcAft>
        <a:buClr>
          <a:schemeClr val="tx1">
            <a:lumMod val="60000"/>
            <a:lumOff val="40000"/>
          </a:schemeClr>
        </a:buClr>
        <a:buSzPct val="70000"/>
        <a:buFontTx/>
        <a:buNone/>
        <a:defRPr kumimoji="1" sz="1200" b="0" i="0" kern="1200">
          <a:solidFill>
            <a:schemeClr val="tx1"/>
          </a:solidFill>
          <a:latin typeface="+mn-ea"/>
          <a:ea typeface="+mn-ea"/>
          <a:cs typeface="Noto Sans CJK JP DemiLight" charset="-128"/>
        </a:defRPr>
      </a:lvl1pPr>
      <a:lvl2pPr marL="371475" indent="0" algn="just" defTabSz="742950" rtl="0" eaLnBrk="1" latinLnBrk="0" hangingPunct="1">
        <a:lnSpc>
          <a:spcPct val="150000"/>
        </a:lnSpc>
        <a:spcBef>
          <a:spcPts val="0"/>
        </a:spcBef>
        <a:spcAft>
          <a:spcPts val="1200"/>
        </a:spcAft>
        <a:buClr>
          <a:schemeClr val="tx1">
            <a:lumMod val="60000"/>
            <a:lumOff val="40000"/>
          </a:schemeClr>
        </a:buClr>
        <a:buSzPct val="70000"/>
        <a:buFontTx/>
        <a:buNone/>
        <a:defRPr kumimoji="1" sz="1200" b="0" i="0" kern="1200">
          <a:solidFill>
            <a:schemeClr val="tx1"/>
          </a:solidFill>
          <a:latin typeface="+mn-ea"/>
          <a:ea typeface="+mn-ea"/>
          <a:cs typeface="Noto Sans CJK JP DemiLight" charset="-128"/>
        </a:defRPr>
      </a:lvl2pPr>
      <a:lvl3pPr marL="742950" indent="0" algn="just" defTabSz="742950" rtl="0" eaLnBrk="1" latinLnBrk="0" hangingPunct="1">
        <a:lnSpc>
          <a:spcPct val="150000"/>
        </a:lnSpc>
        <a:spcBef>
          <a:spcPts val="0"/>
        </a:spcBef>
        <a:spcAft>
          <a:spcPts val="1200"/>
        </a:spcAft>
        <a:buClr>
          <a:schemeClr val="tx1">
            <a:lumMod val="60000"/>
            <a:lumOff val="40000"/>
          </a:schemeClr>
        </a:buClr>
        <a:buSzPct val="70000"/>
        <a:buFontTx/>
        <a:buNone/>
        <a:defRPr kumimoji="1" sz="1200" b="0" i="0" kern="1200">
          <a:solidFill>
            <a:schemeClr val="tx1"/>
          </a:solidFill>
          <a:latin typeface="+mn-ea"/>
          <a:ea typeface="+mn-ea"/>
          <a:cs typeface="Noto Sans CJK JP DemiLight" charset="-128"/>
        </a:defRPr>
      </a:lvl3pPr>
      <a:lvl4pPr marL="1114425" indent="0" algn="just" defTabSz="742950" rtl="0" eaLnBrk="1" latinLnBrk="0" hangingPunct="1">
        <a:lnSpc>
          <a:spcPct val="150000"/>
        </a:lnSpc>
        <a:spcBef>
          <a:spcPts val="0"/>
        </a:spcBef>
        <a:spcAft>
          <a:spcPts val="1200"/>
        </a:spcAft>
        <a:buClr>
          <a:schemeClr val="tx1">
            <a:lumMod val="60000"/>
            <a:lumOff val="40000"/>
          </a:schemeClr>
        </a:buClr>
        <a:buSzPct val="70000"/>
        <a:buFontTx/>
        <a:buNone/>
        <a:defRPr kumimoji="1" sz="1200" b="0" i="0" kern="1200">
          <a:solidFill>
            <a:schemeClr val="tx1"/>
          </a:solidFill>
          <a:latin typeface="+mn-ea"/>
          <a:ea typeface="+mn-ea"/>
          <a:cs typeface="Noto Sans CJK JP DemiLight" charset="-128"/>
        </a:defRPr>
      </a:lvl4pPr>
      <a:lvl5pPr marL="1485900" indent="0" algn="just" defTabSz="742950" rtl="0" eaLnBrk="1" latinLnBrk="0" hangingPunct="1">
        <a:lnSpc>
          <a:spcPct val="150000"/>
        </a:lnSpc>
        <a:spcBef>
          <a:spcPts val="0"/>
        </a:spcBef>
        <a:spcAft>
          <a:spcPts val="1200"/>
        </a:spcAft>
        <a:buClr>
          <a:schemeClr val="tx1">
            <a:lumMod val="60000"/>
            <a:lumOff val="40000"/>
          </a:schemeClr>
        </a:buClr>
        <a:buSzPct val="70000"/>
        <a:buFontTx/>
        <a:buNone/>
        <a:defRPr kumimoji="1" sz="1200" b="0" i="0" kern="1200">
          <a:solidFill>
            <a:schemeClr val="tx1"/>
          </a:solidFill>
          <a:latin typeface="+mn-ea"/>
          <a:ea typeface="+mn-ea"/>
          <a:cs typeface="Noto Sans CJK JP DemiLight" charset="-128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79" y="1246060"/>
            <a:ext cx="4673600" cy="5067300"/>
          </a:xfrm>
          <a:prstGeom prst="rect">
            <a:avLst/>
          </a:prstGeom>
        </p:spPr>
      </p:pic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554324"/>
              </p:ext>
            </p:extLst>
          </p:nvPr>
        </p:nvGraphicFramePr>
        <p:xfrm>
          <a:off x="5752213" y="519224"/>
          <a:ext cx="1920455" cy="61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2769"/>
                <a:gridCol w="967686"/>
              </a:tblGrid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北海道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青森県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岩手県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宮城県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秋田県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山形県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福島県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茨城県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栃木県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群馬県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埼玉県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千葉県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東京都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神奈川県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新潟県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富山県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石川県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福井県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山梨県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長野県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岐阜県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静岡県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愛知県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三重県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108000" marT="408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082" marR="4082" marT="408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4016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滋賀県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880997"/>
              </p:ext>
            </p:extLst>
          </p:nvPr>
        </p:nvGraphicFramePr>
        <p:xfrm>
          <a:off x="7672669" y="513060"/>
          <a:ext cx="1971060" cy="5800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5530"/>
                <a:gridCol w="985530"/>
              </a:tblGrid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京都府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大阪府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兵庫県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奈良県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和歌山県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鳥取県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島根県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岡山県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広島県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山口県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徳島県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香川県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>
                          <a:effectLst/>
                        </a:rPr>
                        <a:t>愛媛県</a:t>
                      </a:r>
                      <a:endParaRPr lang="ja-JP" altLang="en-US" sz="900" b="0" i="0" u="none" strike="noStrike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高知県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福岡県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佐賀県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長崎県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熊本県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大分県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宮崎県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鹿児島県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650">
                <a:tc>
                  <a:txBody>
                    <a:bodyPr/>
                    <a:lstStyle/>
                    <a:p>
                      <a:pPr algn="r" fontAlgn="b"/>
                      <a:r>
                        <a:rPr lang="ja-JP" altLang="en-US" sz="900" u="none" strike="noStrike" dirty="0">
                          <a:effectLst/>
                        </a:rPr>
                        <a:t>沖縄県</a:t>
                      </a:r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108000" marT="4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 dirty="0">
                        <a:solidFill>
                          <a:srgbClr val="333333"/>
                        </a:solidFill>
                        <a:effectLst/>
                        <a:latin typeface="メイリオ" charset="-128"/>
                      </a:endParaRPr>
                    </a:p>
                  </a:txBody>
                  <a:tcPr marL="4260" marR="4260" marT="426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円/楕円 10"/>
          <p:cNvSpPr/>
          <p:nvPr/>
        </p:nvSpPr>
        <p:spPr>
          <a:xfrm>
            <a:off x="4922344" y="4983262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 smtClean="0">
                <a:latin typeface="Arial" charset="0"/>
                <a:ea typeface="Arial" charset="0"/>
                <a:cs typeface="Arial" charset="0"/>
              </a:rPr>
              <a:t>6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76236" y="909047"/>
            <a:ext cx="9028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1100" b="1" spc="300" dirty="0" smtClean="0">
                <a:solidFill>
                  <a:srgbClr val="343433"/>
                </a:solidFill>
              </a:rPr>
              <a:t>タイトル</a:t>
            </a:r>
            <a:endParaRPr lang="ja-JP" altLang="en-US" sz="1100" b="1" spc="300" dirty="0">
              <a:solidFill>
                <a:srgbClr val="343433"/>
              </a:solidFill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2061107" y="2521168"/>
            <a:ext cx="0" cy="1779639"/>
          </a:xfrm>
          <a:prstGeom prst="line">
            <a:avLst/>
          </a:prstGeom>
          <a:ln>
            <a:solidFill>
              <a:srgbClr val="FF5B4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円/楕円 17"/>
          <p:cNvSpPr/>
          <p:nvPr/>
        </p:nvSpPr>
        <p:spPr>
          <a:xfrm>
            <a:off x="1896139" y="2191232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 smtClean="0">
                <a:latin typeface="Arial" charset="0"/>
                <a:ea typeface="Arial" charset="0"/>
                <a:cs typeface="Arial" charset="0"/>
              </a:rPr>
              <a:t>2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2" name="カギ線コネクタ 21"/>
          <p:cNvCxnSpPr>
            <a:endCxn id="11" idx="2"/>
          </p:cNvCxnSpPr>
          <p:nvPr/>
        </p:nvCxnSpPr>
        <p:spPr>
          <a:xfrm>
            <a:off x="3296092" y="4095607"/>
            <a:ext cx="1626252" cy="1052623"/>
          </a:xfrm>
          <a:prstGeom prst="bentConnector3">
            <a:avLst>
              <a:gd name="adj1" fmla="val 2272"/>
            </a:avLst>
          </a:prstGeom>
          <a:ln>
            <a:solidFill>
              <a:srgbClr val="FF5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3876237" y="935665"/>
            <a:ext cx="0" cy="943212"/>
          </a:xfrm>
          <a:prstGeom prst="line">
            <a:avLst/>
          </a:prstGeom>
          <a:ln>
            <a:solidFill>
              <a:srgbClr val="FF5B4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1306196" y="2889890"/>
            <a:ext cx="0" cy="1779639"/>
          </a:xfrm>
          <a:prstGeom prst="line">
            <a:avLst/>
          </a:prstGeom>
          <a:ln>
            <a:solidFill>
              <a:srgbClr val="FF5B4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12"/>
          <p:cNvSpPr/>
          <p:nvPr/>
        </p:nvSpPr>
        <p:spPr>
          <a:xfrm>
            <a:off x="1141228" y="2559954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 smtClean="0">
                <a:latin typeface="Arial" charset="0"/>
                <a:ea typeface="Arial" charset="0"/>
                <a:cs typeface="Arial" charset="0"/>
              </a:rPr>
              <a:t>1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095745" y="2000071"/>
            <a:ext cx="0" cy="1779639"/>
          </a:xfrm>
          <a:prstGeom prst="line">
            <a:avLst/>
          </a:prstGeom>
          <a:ln>
            <a:solidFill>
              <a:srgbClr val="FF5B4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円/楕円 14"/>
          <p:cNvSpPr/>
          <p:nvPr/>
        </p:nvSpPr>
        <p:spPr>
          <a:xfrm>
            <a:off x="2930777" y="1670135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 smtClean="0">
                <a:latin typeface="Arial" charset="0"/>
                <a:ea typeface="Arial" charset="0"/>
                <a:cs typeface="Arial" charset="0"/>
              </a:rPr>
              <a:t>3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4932608" y="4472718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b="1" dirty="0">
                <a:latin typeface="Arial" charset="0"/>
                <a:ea typeface="Arial" charset="0"/>
                <a:cs typeface="Arial" charset="0"/>
              </a:rPr>
              <a:t>5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9" name="カギ線コネクタ 18"/>
          <p:cNvCxnSpPr>
            <a:endCxn id="16" idx="2"/>
          </p:cNvCxnSpPr>
          <p:nvPr/>
        </p:nvCxnSpPr>
        <p:spPr>
          <a:xfrm>
            <a:off x="3537962" y="3569424"/>
            <a:ext cx="1394646" cy="1068262"/>
          </a:xfrm>
          <a:prstGeom prst="bentConnector3">
            <a:avLst>
              <a:gd name="adj1" fmla="val 1207"/>
            </a:avLst>
          </a:prstGeom>
          <a:ln>
            <a:solidFill>
              <a:srgbClr val="FF5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円/楕円 19"/>
          <p:cNvSpPr/>
          <p:nvPr/>
        </p:nvSpPr>
        <p:spPr>
          <a:xfrm>
            <a:off x="4937760" y="3921997"/>
            <a:ext cx="329936" cy="3299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 smtClean="0">
                <a:latin typeface="Arial" charset="0"/>
                <a:ea typeface="Arial" charset="0"/>
                <a:cs typeface="Arial" charset="0"/>
              </a:rPr>
              <a:t>4</a:t>
            </a:r>
            <a:endParaRPr kumimoji="1" lang="ja-JP" altLang="en-US" sz="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1" name="カギ線コネクタ 20"/>
          <p:cNvCxnSpPr>
            <a:endCxn id="20" idx="2"/>
          </p:cNvCxnSpPr>
          <p:nvPr/>
        </p:nvCxnSpPr>
        <p:spPr>
          <a:xfrm>
            <a:off x="3699854" y="3025699"/>
            <a:ext cx="1237906" cy="1061266"/>
          </a:xfrm>
          <a:prstGeom prst="bentConnector3">
            <a:avLst>
              <a:gd name="adj1" fmla="val -1535"/>
            </a:avLst>
          </a:prstGeom>
          <a:ln>
            <a:solidFill>
              <a:srgbClr val="FF5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51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801" y="587883"/>
            <a:ext cx="6426348" cy="61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gov japan 1">
      <a:dk1>
        <a:srgbClr val="343433"/>
      </a:dk1>
      <a:lt1>
        <a:srgbClr val="FFFFFF"/>
      </a:lt1>
      <a:dk2>
        <a:srgbClr val="44546A"/>
      </a:dk2>
      <a:lt2>
        <a:srgbClr val="E7E6E6"/>
      </a:lt2>
      <a:accent1>
        <a:srgbClr val="FBE265"/>
      </a:accent1>
      <a:accent2>
        <a:srgbClr val="FE5B44"/>
      </a:accent2>
      <a:accent3>
        <a:srgbClr val="5FBEB5"/>
      </a:accent3>
      <a:accent4>
        <a:srgbClr val="5F88C5"/>
      </a:accent4>
      <a:accent5>
        <a:srgbClr val="A26FA1"/>
      </a:accent5>
      <a:accent6>
        <a:srgbClr val="70AD47"/>
      </a:accent6>
      <a:hlink>
        <a:srgbClr val="0563C1"/>
      </a:hlink>
      <a:folHlink>
        <a:srgbClr val="0F1E43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format-201705" id="{D5224A38-64A2-F44B-937C-C02B6DCE2E1F}" vid="{7E967DF0-4AF1-BB4F-A873-35014A9605CE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8122</TotalTime>
  <Words>54</Words>
  <Application>Microsoft Macintosh PowerPoint</Application>
  <PresentationFormat>A4 210x297 mm</PresentationFormat>
  <Paragraphs>54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Calibri</vt:lpstr>
      <vt:lpstr>Noto Sans CJK JP DemiLight</vt:lpstr>
      <vt:lpstr>Noto Sans CJK JP Light</vt:lpstr>
      <vt:lpstr>Yu Gothic</vt:lpstr>
      <vt:lpstr>メイリオ</vt:lpstr>
      <vt:lpstr>Arial</vt:lpstr>
      <vt:lpstr>ホワイト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富田　誠</dc:creator>
  <cp:lastModifiedBy>富田　誠</cp:lastModifiedBy>
  <cp:revision>236</cp:revision>
  <cp:lastPrinted>2017-03-07T00:09:15Z</cp:lastPrinted>
  <dcterms:created xsi:type="dcterms:W3CDTF">2016-07-03T04:26:50Z</dcterms:created>
  <dcterms:modified xsi:type="dcterms:W3CDTF">2017-06-05T11:56:18Z</dcterms:modified>
</cp:coreProperties>
</file>